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19"/>
  </p:notesMasterIdLst>
  <p:sldIdLst>
    <p:sldId id="274" r:id="rId2"/>
    <p:sldId id="311" r:id="rId3"/>
    <p:sldId id="275" r:id="rId4"/>
    <p:sldId id="256" r:id="rId5"/>
    <p:sldId id="292" r:id="rId6"/>
    <p:sldId id="313" r:id="rId7"/>
    <p:sldId id="297" r:id="rId8"/>
    <p:sldId id="305" r:id="rId9"/>
    <p:sldId id="309" r:id="rId10"/>
    <p:sldId id="310" r:id="rId11"/>
    <p:sldId id="314" r:id="rId12"/>
    <p:sldId id="315" r:id="rId13"/>
    <p:sldId id="317" r:id="rId14"/>
    <p:sldId id="318" r:id="rId15"/>
    <p:sldId id="320" r:id="rId16"/>
    <p:sldId id="324" r:id="rId17"/>
    <p:sldId id="32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82814-5A91-4992-834C-C4B592737A24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700C1-8C85-42E5-A9DC-4E2AB0B67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176A-20D3-42E6-BC8B-F4A32E4872F2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2F1224DD-CB04-423A-8405-9E4A3B26D73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421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176A-20D3-42E6-BC8B-F4A32E4872F2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24DD-CB04-423A-8405-9E4A3B26D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284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176A-20D3-42E6-BC8B-F4A32E4872F2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24DD-CB04-423A-8405-9E4A3B26D73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687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176A-20D3-42E6-BC8B-F4A32E4872F2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24DD-CB04-423A-8405-9E4A3B26D73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948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176A-20D3-42E6-BC8B-F4A32E4872F2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24DD-CB04-423A-8405-9E4A3B26D73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633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176A-20D3-42E6-BC8B-F4A32E4872F2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24DD-CB04-423A-8405-9E4A3B26D73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048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176A-20D3-42E6-BC8B-F4A32E4872F2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24DD-CB04-423A-8405-9E4A3B26D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634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176A-20D3-42E6-BC8B-F4A32E4872F2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24DD-CB04-423A-8405-9E4A3B26D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300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176A-20D3-42E6-BC8B-F4A32E4872F2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24DD-CB04-423A-8405-9E4A3B26D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345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176A-20D3-42E6-BC8B-F4A32E4872F2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24DD-CB04-423A-8405-9E4A3B26D73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732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5905176A-20D3-42E6-BC8B-F4A32E4872F2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24DD-CB04-423A-8405-9E4A3B26D73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514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5176A-20D3-42E6-BC8B-F4A32E4872F2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F1224DD-CB04-423A-8405-9E4A3B26D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14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0"/>
            <a:ext cx="8358246" cy="6429396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«Крым и Россия </a:t>
            </a: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–</a:t>
            </a: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мы вместе</a:t>
            </a: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»</a:t>
            </a: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0000FF"/>
                </a:solidFill>
                <a:latin typeface="Monotype Corsiva" pitchFamily="66" charset="0"/>
              </a:rPr>
              <a:t/>
            </a:r>
            <a:br>
              <a:rPr lang="ru-RU" b="1" i="1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0000FF"/>
                </a:solidFill>
                <a:latin typeface="Monotype Corsiva" pitchFamily="66" charset="0"/>
              </a:rPr>
              <a:t/>
            </a:r>
            <a:br>
              <a:rPr lang="ru-RU" b="1" i="1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Monotype Corsiva" pitchFamily="66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Monotype Corsiva" pitchFamily="66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Monotype Corsiva" pitchFamily="66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Monotype Corsiva" pitchFamily="66" charset="0"/>
              </a:rPr>
            </a:br>
            <a:endParaRPr lang="ru-RU" sz="36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30" name="Picture 6" descr="J:\Крымская весна 2015\517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04864"/>
            <a:ext cx="7560840" cy="3874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0"/>
              </a:spcBef>
              <a:buSzTx/>
              <a:buFont typeface="Trebuchet MS" pitchFamily="34" charset="0"/>
              <a:buNone/>
            </a:pPr>
            <a:endParaRPr lang="ru-RU" altLang="ru-RU" smtClean="0">
              <a:solidFill>
                <a:srgbClr val="002060"/>
              </a:solidFill>
              <a:latin typeface="Trebuchet MS" pitchFamily="34" charset="0"/>
              <a:cs typeface="Arial" charset="0"/>
              <a:sym typeface="Trebuchet MS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74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84984"/>
            <a:ext cx="6571343" cy="104923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«Жемчужины Крыма!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01684" y="1484784"/>
            <a:ext cx="5361458" cy="1008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/>
              <a:t>Ласточкино</a:t>
            </a:r>
            <a:r>
              <a:rPr lang="ru-RU" sz="3600" b="1" dirty="0" smtClean="0"/>
              <a:t> гнездо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734440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246"/>
            <a:ext cx="9144000" cy="6902246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75656" y="548680"/>
            <a:ext cx="6571343" cy="1049235"/>
          </a:xfrm>
        </p:spPr>
        <p:txBody>
          <a:bodyPr/>
          <a:lstStyle/>
          <a:p>
            <a:pPr marL="0" indent="0" algn="ctr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Памятник затопленным кораблям в Севастополе.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820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067944" y="620688"/>
            <a:ext cx="4896544" cy="72008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Водопад </a:t>
            </a:r>
            <a:r>
              <a:rPr lang="ru-RU" b="1" dirty="0" err="1" smtClean="0">
                <a:solidFill>
                  <a:schemeClr val="bg1"/>
                </a:solidFill>
              </a:rPr>
              <a:t>Джур-Джур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025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6" y="0"/>
            <a:ext cx="9134493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1952" y="7647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Генуэзская крепость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96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42996"/>
          </a:xfrm>
        </p:spPr>
        <p:txBody>
          <a:bodyPr/>
          <a:lstStyle/>
          <a:p>
            <a:pPr algn="ctr"/>
            <a:r>
              <a:rPr lang="ru-RU" b="1" dirty="0" smtClean="0"/>
              <a:t>Новый свет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79354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exkursovod.ru/uploads/posts/_pu/2/306825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76"/>
            <a:ext cx="9144000" cy="3286124"/>
          </a:xfrm>
          <a:prstGeom prst="rect">
            <a:avLst/>
          </a:prstGeom>
          <a:noFill/>
        </p:spPr>
      </p:pic>
      <p:pic>
        <p:nvPicPr>
          <p:cNvPr id="15366" name="Picture 6" descr="http://mtdata.ru/u31/photo9E9E/20701179128-0/origina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4245"/>
            <a:ext cx="9144000" cy="37612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14"/>
            <a:ext cx="8229600" cy="871558"/>
          </a:xfrm>
        </p:spPr>
        <p:txBody>
          <a:bodyPr/>
          <a:lstStyle/>
          <a:p>
            <a:pPr algn="ctr"/>
            <a:r>
              <a:rPr lang="ru-RU" b="1" dirty="0" smtClean="0"/>
              <a:t>Симферополь-столица Крыма</a:t>
            </a:r>
            <a:endParaRPr lang="ru-RU" b="1" dirty="0"/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142844" y="4500570"/>
            <a:ext cx="5000660" cy="1928826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Южный город в долине </a:t>
            </a:r>
            <a:r>
              <a:rPr lang="ru-RU" sz="2400" b="1" dirty="0" err="1" smtClean="0">
                <a:solidFill>
                  <a:schemeClr val="bg1"/>
                </a:solidFill>
              </a:rPr>
              <a:t>Салгира</a:t>
            </a:r>
            <a:r>
              <a:rPr lang="ru-RU" sz="24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С нами ты, Симферополь, всегда.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Сердце Крыма, прекрасного мира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Называют тебя неспроста.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296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holovo-lib.ru/wp-content/uploads/2020/03/HEIssAwPM4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199" y="55892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18 марта- День воссоединения </a:t>
            </a:r>
            <a:r>
              <a:rPr lang="ru-RU" b="1" dirty="0"/>
              <a:t>К</a:t>
            </a:r>
            <a:r>
              <a:rPr lang="ru-RU" b="1" dirty="0" smtClean="0"/>
              <a:t>рыма </a:t>
            </a:r>
            <a:r>
              <a:rPr lang="ru-RU" b="1" smtClean="0"/>
              <a:t>с Россией!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82071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861048"/>
            <a:ext cx="8305800" cy="198120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Calibri" pitchFamily="34" charset="0"/>
              </a:rPr>
              <a:t>«Россия и Крым – общая судьба»</a:t>
            </a:r>
            <a:endParaRPr lang="ru-RU" sz="6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026" name="Picture 2" descr="C:\Users\Daria\Desktop\krym_nash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4500562" cy="328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http://franco.crimealib.ru/wp-content/uploads/2016/07/konferenci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6252" cy="3286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2112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J:\Крымская весна 2015\24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player.myshared.ru/9/901562/slides/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0"/>
              </a:spcBef>
              <a:buSzTx/>
              <a:buFont typeface="Trebuchet MS" pitchFamily="34" charset="0"/>
              <a:buNone/>
            </a:pPr>
            <a:r>
              <a:rPr lang="ru-RU" altLang="ru-RU" sz="4800" smtClean="0">
                <a:solidFill>
                  <a:srgbClr val="002060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         Крым на карте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79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63" y="2276872"/>
            <a:ext cx="8786874" cy="335758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Calibri" pitchFamily="34" charset="0"/>
                <a:cs typeface="Arial" pitchFamily="34" charset="0"/>
              </a:rPr>
              <a:t> Название 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«Крым»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Calibri" pitchFamily="34" charset="0"/>
                <a:cs typeface="Arial" pitchFamily="34" charset="0"/>
              </a:rPr>
              <a:t>происходит </a:t>
            </a:r>
            <a:r>
              <a:rPr lang="ru-RU" sz="2800" b="1" dirty="0" smtClean="0">
                <a:latin typeface="Calibri" pitchFamily="34" charset="0"/>
                <a:cs typeface="Arial" pitchFamily="34" charset="0"/>
              </a:rPr>
              <a:t>от тюркского </a:t>
            </a:r>
            <a:r>
              <a:rPr lang="ru-RU" sz="2800" b="1" dirty="0" smtClean="0">
                <a:latin typeface="Calibri" pitchFamily="34" charset="0"/>
                <a:cs typeface="Arial" pitchFamily="34" charset="0"/>
              </a:rPr>
              <a:t>– </a:t>
            </a:r>
            <a:r>
              <a:rPr lang="ru-RU" sz="2800" b="1" dirty="0" smtClean="0">
                <a:latin typeface="Calibri" pitchFamily="34" charset="0"/>
                <a:cs typeface="Arial" pitchFamily="34" charset="0"/>
              </a:rPr>
              <a:t>вал</a:t>
            </a:r>
            <a:r>
              <a:rPr lang="ru-RU" sz="2800" b="1" dirty="0" smtClean="0">
                <a:latin typeface="Calibri" pitchFamily="34" charset="0"/>
                <a:cs typeface="Arial" pitchFamily="34" charset="0"/>
              </a:rPr>
              <a:t>, стена, ров.</a:t>
            </a:r>
            <a:br>
              <a:rPr lang="ru-RU" sz="2800" b="1" dirty="0" smtClean="0">
                <a:latin typeface="Calibri" pitchFamily="34" charset="0"/>
                <a:cs typeface="Arial" pitchFamily="34" charset="0"/>
              </a:rPr>
            </a:br>
            <a:r>
              <a:rPr lang="ru-RU" sz="2800" b="1" dirty="0" err="1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Перекопский</a:t>
            </a:r>
            <a:r>
              <a:rPr lang="ru-RU" sz="2800" b="1" dirty="0" smtClean="0">
                <a:latin typeface="Calibri" pitchFamily="34" charset="0"/>
                <a:cs typeface="Arial" pitchFamily="34" charset="0"/>
              </a:rPr>
              <a:t> или 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Турецкий</a:t>
            </a:r>
            <a:r>
              <a:rPr lang="ru-RU" sz="2800" b="1" dirty="0" smtClean="0">
                <a:latin typeface="Calibri" pitchFamily="34" charset="0"/>
                <a:cs typeface="Arial" pitchFamily="34" charset="0"/>
              </a:rPr>
              <a:t> вал отделял Крым от материка. </a:t>
            </a:r>
            <a:br>
              <a:rPr lang="ru-RU" sz="2800" b="1" dirty="0" smtClean="0">
                <a:latin typeface="Calibri" pitchFamily="34" charset="0"/>
                <a:cs typeface="Arial" pitchFamily="34" charset="0"/>
              </a:rPr>
            </a:br>
            <a:r>
              <a:rPr lang="ru-RU" sz="2800" b="1" dirty="0" smtClean="0">
                <a:latin typeface="Calibri" pitchFamily="34" charset="0"/>
                <a:cs typeface="Arial" pitchFamily="34" charset="0"/>
              </a:rPr>
              <a:t>Он был построен 2 тыс. лет назад.  Его длина почти 8,5 км.</a:t>
            </a:r>
            <a:endParaRPr lang="ru-RU" sz="2800" b="1" dirty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897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spcBef>
                <a:spcPts val="600"/>
              </a:spcBef>
              <a:buClr>
                <a:srgbClr val="EEF0E8"/>
              </a:buClr>
              <a:buSzPct val="167000"/>
              <a:buFont typeface="Trebuchet MS" pitchFamily="34" charset="0"/>
              <a:buNone/>
            </a:pPr>
            <a:r>
              <a:rPr lang="ru-RU" altLang="ru-RU" sz="3200" smtClean="0">
                <a:solidFill>
                  <a:srgbClr val="002060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 16 марта 2014 г. прошёл референдум  о статусе Крыма.</a:t>
            </a:r>
            <a:r>
              <a:rPr lang="ru-RU" altLang="ru-RU" sz="2400" smtClean="0">
                <a:solidFill>
                  <a:srgbClr val="002060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/>
            </a:r>
            <a:br>
              <a:rPr lang="ru-RU" altLang="ru-RU" sz="2400" smtClean="0">
                <a:solidFill>
                  <a:srgbClr val="002060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</a:br>
            <a:r>
              <a:rPr lang="ru-RU" altLang="ru-RU" sz="2400" smtClean="0">
                <a:solidFill>
                  <a:srgbClr val="002060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99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0"/>
              </a:spcBef>
              <a:buSzTx/>
              <a:buFont typeface="Trebuchet MS" pitchFamily="34" charset="0"/>
              <a:buNone/>
            </a:pPr>
            <a:endParaRPr lang="ru-RU" altLang="ru-RU" smtClean="0">
              <a:solidFill>
                <a:srgbClr val="002060"/>
              </a:solidFill>
              <a:latin typeface="Trebuchet MS" pitchFamily="34" charset="0"/>
              <a:cs typeface="Arial" charset="0"/>
              <a:sym typeface="Trebuchet MS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03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0"/>
              </a:spcBef>
              <a:buSzTx/>
              <a:buFont typeface="Trebuchet MS" pitchFamily="34" charset="0"/>
              <a:buNone/>
            </a:pPr>
            <a:endParaRPr lang="ru-RU" altLang="ru-RU" smtClean="0">
              <a:solidFill>
                <a:srgbClr val="002060"/>
              </a:solidFill>
              <a:latin typeface="Trebuchet MS" pitchFamily="34" charset="0"/>
              <a:cs typeface="Arial" charset="0"/>
              <a:sym typeface="Trebuchet MS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65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479</TotalTime>
  <Words>98</Words>
  <Application>Microsoft Office PowerPoint</Application>
  <PresentationFormat>Экран (4:3)</PresentationFormat>
  <Paragraphs>17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Gill Sans MT</vt:lpstr>
      <vt:lpstr>Monotype Corsiva</vt:lpstr>
      <vt:lpstr>Trebuchet MS</vt:lpstr>
      <vt:lpstr>Gallery</vt:lpstr>
      <vt:lpstr>«Крым и Россия –мы вместе»        </vt:lpstr>
      <vt:lpstr>«Россия и Крым – общая судьба»</vt:lpstr>
      <vt:lpstr>Презентация PowerPoint</vt:lpstr>
      <vt:lpstr>Презентация PowerPoint</vt:lpstr>
      <vt:lpstr>         Крым на карте</vt:lpstr>
      <vt:lpstr> Название «Крым» происходит от тюркского – вал, стена, ров. Перекопский или Турецкий вал отделял Крым от материка.  Он был построен 2 тыс. лет назад.  Его длина почти 8,5 км.</vt:lpstr>
      <vt:lpstr> 16 марта 2014 г. прошёл референдум  о статусе Крыма.  </vt:lpstr>
      <vt:lpstr>Презентация PowerPoint</vt:lpstr>
      <vt:lpstr>Презентация PowerPoint</vt:lpstr>
      <vt:lpstr>Презентация PowerPoint</vt:lpstr>
      <vt:lpstr>«Жемчужины Крыма!</vt:lpstr>
      <vt:lpstr>Памятник затопленным кораблям в Севастополе.</vt:lpstr>
      <vt:lpstr>Водопад Джур-Джур</vt:lpstr>
      <vt:lpstr>Генуэзская крепость </vt:lpstr>
      <vt:lpstr>Новый свет</vt:lpstr>
      <vt:lpstr>Симферополь-столица Крыма</vt:lpstr>
      <vt:lpstr>18 марта- День воссоединения Крыма с Россией!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44</cp:revision>
  <dcterms:created xsi:type="dcterms:W3CDTF">2014-07-07T16:24:55Z</dcterms:created>
  <dcterms:modified xsi:type="dcterms:W3CDTF">2021-03-19T10:54:30Z</dcterms:modified>
</cp:coreProperties>
</file>